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58" r:id="rId3"/>
    <p:sldId id="259" r:id="rId4"/>
    <p:sldId id="277" r:id="rId5"/>
    <p:sldId id="256" r:id="rId6"/>
    <p:sldId id="278" r:id="rId7"/>
    <p:sldId id="260" r:id="rId8"/>
    <p:sldId id="279" r:id="rId9"/>
    <p:sldId id="280" r:id="rId10"/>
    <p:sldId id="281" r:id="rId11"/>
    <p:sldId id="282" r:id="rId12"/>
    <p:sldId id="283" r:id="rId13"/>
    <p:sldId id="285" r:id="rId14"/>
    <p:sldId id="284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7ADB"/>
    <a:srgbClr val="3E8DFB"/>
    <a:srgbClr val="19191B"/>
    <a:srgbClr val="99999C"/>
    <a:srgbClr val="F7F7F7"/>
    <a:srgbClr val="E2E2E4"/>
    <a:srgbClr val="3ED984"/>
    <a:srgbClr val="252525"/>
    <a:srgbClr val="3C9FFA"/>
    <a:srgbClr val="F8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20"/>
    <p:restoredTop sz="94836"/>
  </p:normalViewPr>
  <p:slideViewPr>
    <p:cSldViewPr snapToGrid="0">
      <p:cViewPr>
        <p:scale>
          <a:sx n="191" d="100"/>
          <a:sy n="191" d="100"/>
        </p:scale>
        <p:origin x="122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F861D-A530-43C6-91C7-77DD9A787E34}" type="datetimeFigureOut">
              <a:rPr lang="ko-KR" altLang="en-US" smtClean="0"/>
              <a:t>2022. 8. 15.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CA15AD-58A5-4325-8F22-2E34DAB8A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568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A15AD-58A5-4325-8F22-2E34DAB8A72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597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1F95B-FDCF-49CB-8965-A8F252831D6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215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A15AD-58A5-4325-8F22-2E34DAB8A72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213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A15AD-58A5-4325-8F22-2E34DAB8A72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847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5C9DA-BDA2-4F90-9C2F-B83B2D6DC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77FB1D7-59A9-4B62-A856-F44726FE86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AEC6DE-88CF-4703-916D-C42EA30E5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2022. 8. 15.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50564F-A14F-43E3-B17C-97D0468C3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691BCF-D4AC-4B30-8857-F82B6DDAD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343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F8B578-43E0-4D7D-AD34-D23973BF6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4BEEAD6-CD0D-4A3A-8685-BB6097FAB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A7D95F-743E-4A8D-8345-6695D3DC0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2022. 8. 15.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953CED-DF8D-4FB1-9659-CE45A3DCF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CC12B3-1DD8-46D5-BE5B-19F7CEBAF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632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E8AFDA5-167B-4BBA-9B54-B5E33E1F6E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8A1BE7-279B-4783-BA07-CF78946364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624F03-1FA0-4697-9AF4-2A7E7039F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2022. 8. 15.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B59939-4EB2-465B-B72F-B99EE1DF1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EB8E3C-EE6C-4A96-8356-7DD3C8261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754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F5EF9B-A977-4680-B1F1-3694192B8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9BE4B6-C176-4696-BFA9-EAC9E75F5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8919AD-7B6E-49B5-9EF1-EDC240B02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2022. 8. 15.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EF0A15-2425-4417-9F98-26447A6B9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C9E1AF-E2EA-4C97-BAD8-A492C3BDB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37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EB278A-83B3-4856-B9C0-85A0B238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F6F1FA-01F2-4306-83A4-490EE15F5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1BF5C8-B275-45A8-8255-512EC90C0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2022. 8. 15.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C3535F-8D8A-4CE8-B3E3-5A9039372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FCE900-70EA-4D65-BA79-2418A156D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805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027D9-8DED-487E-86AA-FF528880A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005588-49DD-4A24-B014-FBB610DF81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95F1A1-5217-4680-BCE4-5D11E0471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BF55EE-A554-455D-8131-9D34E49A9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2022. 8. 15.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003048-B330-41FC-BF9F-E2D13908B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E6D029-3C00-47D1-B38B-03E583253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282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FBF905-AB6F-44DE-B4C7-2166C306B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343AFF-EBDF-4C1E-A66D-54F5BA619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B0EE49-6554-4335-8D86-041F4D0E5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49B5681-2B17-476E-BE46-B0F0D2E6CC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6B9C4D3-5D80-4A06-BF14-8558EE3BB1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C3F9EA8-E832-41D7-9085-680E3E8B7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2022. 8. 15.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64B1D7-7061-4D80-9B7D-19D434640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E8509E0-48CF-45A4-AB21-BA7BB3782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207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384DEE-F0C4-407F-955C-B297439AD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A83E08-9BE6-4324-9816-B00A1289D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2022. 8. 15.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81374D-42B0-4A54-BD3E-7A78E5F9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C980D3-BB97-4716-99B2-E86F2C2F1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678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F2AFC90-31C5-4E0C-A212-5B0400836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2022. 8. 15.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0EBEC-7906-4005-9222-4222F8F38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B3F59A-9AFE-4ECE-9EED-9651A63D8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297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12CAE3-87BF-4F88-924A-DA3D7C3B6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4D1D4D-3331-4739-9469-99C7A403A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276C12-488D-4F85-9E6C-640C29C74E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F9CCFA-1815-469E-9FA1-97A0EF128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2022. 8. 15.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9E3ABA-87E0-47E2-9671-2F86A15C8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E3456F-4697-4B38-9EEC-96C19DFD9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33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B89283-896B-4009-AF00-F3BD6E01B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9EC274-0A21-49E7-8245-66A4755810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5733FE-23A8-4824-B79A-EF13AC5F56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6351CA-E745-4575-B244-3D9C78241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2022. 8. 15.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04720F-1F2D-4D7E-9E9E-2D882FA74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4B06DC-EBB2-41C7-B7FB-B2BAEB95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544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FEAED8-F014-4474-9BBB-AE9E43BD2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B7182F-8164-4633-898F-BA81558E3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02D0EF-B0F2-4575-8A0F-6D597B84D0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C0A0A-86E0-4941-84B3-11FD108518E6}" type="datetimeFigureOut">
              <a:rPr lang="ko-KR" altLang="en-US" smtClean="0"/>
              <a:t>2022. 8. 15.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61DB4E-71D4-47C1-83B0-34A13FA16F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51BA26-D457-4974-8041-0C4317623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754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B4B51A-3ADC-451D-8835-83690C0C2248}"/>
              </a:ext>
            </a:extLst>
          </p:cNvPr>
          <p:cNvSpPr txBox="1"/>
          <p:nvPr/>
        </p:nvSpPr>
        <p:spPr>
          <a:xfrm>
            <a:off x="4042064" y="2320042"/>
            <a:ext cx="44126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DEV EVENT</a:t>
            </a:r>
            <a:endParaRPr lang="ko-KR" altLang="en-US" sz="60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5BF5E59-4982-435C-BEB1-7D2FD8A7FDEC}"/>
              </a:ext>
            </a:extLst>
          </p:cNvPr>
          <p:cNvSpPr/>
          <p:nvPr/>
        </p:nvSpPr>
        <p:spPr>
          <a:xfrm>
            <a:off x="2087418" y="2031423"/>
            <a:ext cx="8321964" cy="18478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DBE6C9-EBAC-4A2E-94CE-62DEAB203B02}"/>
              </a:ext>
            </a:extLst>
          </p:cNvPr>
          <p:cNvSpPr txBox="1"/>
          <p:nvPr/>
        </p:nvSpPr>
        <p:spPr>
          <a:xfrm>
            <a:off x="3897746" y="3231303"/>
            <a:ext cx="4701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b="0" i="0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개발자 컨퍼런스 및 해커톤 일정을 </a:t>
            </a:r>
            <a:r>
              <a:rPr lang="ko-KR" altLang="en-US" sz="16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아낌없이 </a:t>
            </a:r>
            <a:r>
              <a:rPr lang="ko-KR" altLang="en-US" sz="1600" b="0" i="0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알려드립니다</a:t>
            </a:r>
            <a:r>
              <a:rPr lang="en-US" altLang="ko-KR" sz="1600" b="0" i="0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CAC6AC-D586-4AA3-B00F-5E71F3EEC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6367"/>
            <a:ext cx="10477500" cy="184785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797755A-7164-4123-9D6F-3EB1099A85A9}"/>
              </a:ext>
            </a:extLst>
          </p:cNvPr>
          <p:cNvSpPr/>
          <p:nvPr/>
        </p:nvSpPr>
        <p:spPr>
          <a:xfrm>
            <a:off x="9642763" y="3244271"/>
            <a:ext cx="630461" cy="500181"/>
          </a:xfrm>
          <a:prstGeom prst="roundRect">
            <a:avLst>
              <a:gd name="adj" fmla="val 5301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991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2379CC-1774-6A4B-8C01-89F406C6B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551" y="2991254"/>
            <a:ext cx="1018831" cy="10209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C884D51-2E7F-1044-B6A7-1A20B2663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725" y="3025302"/>
            <a:ext cx="958961" cy="9529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E8E65D-3112-D24F-9253-A998B8974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348" y="3025302"/>
            <a:ext cx="1025362" cy="10209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6CA77E7-9FF9-1B4B-A109-4EF2BCC502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348" y="4217886"/>
            <a:ext cx="1016672" cy="102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574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FA17B0-EAA6-CEF2-A707-AC3D53F7E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" b="-1"/>
          <a:stretch/>
        </p:blipFill>
        <p:spPr>
          <a:xfrm>
            <a:off x="2057400" y="1196339"/>
            <a:ext cx="7802880" cy="37120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F4D9B5A-2EEA-0728-30FD-DB232FCA2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" b="-1"/>
          <a:stretch/>
        </p:blipFill>
        <p:spPr>
          <a:xfrm>
            <a:off x="2026920" y="1196339"/>
            <a:ext cx="7802880" cy="371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72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전자기기, 카메라, 프로젝터이(가) 표시된 사진&#10;&#10;자동 생성된 설명">
            <a:extLst>
              <a:ext uri="{FF2B5EF4-FFF2-40B4-BE49-F238E27FC236}">
                <a16:creationId xmlns:a16="http://schemas.microsoft.com/office/drawing/2014/main" id="{0589ABF4-8A85-D146-889D-2451BCB6C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713" y="1068057"/>
            <a:ext cx="8058434" cy="53727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5B5FD5-6EBA-9616-F824-CF5985EE3324}"/>
              </a:ext>
            </a:extLst>
          </p:cNvPr>
          <p:cNvSpPr txBox="1"/>
          <p:nvPr/>
        </p:nvSpPr>
        <p:spPr>
          <a:xfrm>
            <a:off x="1659978" y="2502584"/>
            <a:ext cx="3636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DEV EVENT</a:t>
            </a:r>
            <a:endParaRPr lang="ko-KR" altLang="en-US" sz="4400" b="1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7AA3B4-BD51-6747-A938-243CC24BE182}"/>
              </a:ext>
            </a:extLst>
          </p:cNvPr>
          <p:cNvSpPr txBox="1"/>
          <p:nvPr/>
        </p:nvSpPr>
        <p:spPr>
          <a:xfrm>
            <a:off x="1659978" y="3216644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bg1"/>
                </a:solidFill>
              </a:rPr>
              <a:t>개발자 행사 </a:t>
            </a:r>
            <a:r>
              <a:rPr kumimoji="1" lang="ko-KR" altLang="en-US" b="1" dirty="0" err="1">
                <a:solidFill>
                  <a:schemeClr val="bg1"/>
                </a:solidFill>
              </a:rPr>
              <a:t>다시보기</a:t>
            </a:r>
            <a:endParaRPr kumimoji="1"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090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전자기기, 카메라, 프로젝터이(가) 표시된 사진&#10;&#10;자동 생성된 설명">
            <a:extLst>
              <a:ext uri="{FF2B5EF4-FFF2-40B4-BE49-F238E27FC236}">
                <a16:creationId xmlns:a16="http://schemas.microsoft.com/office/drawing/2014/main" id="{0589ABF4-8A85-D146-889D-2451BCB6C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713" y="1068057"/>
            <a:ext cx="8058434" cy="53727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5B5FD5-6EBA-9616-F824-CF5985EE3324}"/>
              </a:ext>
            </a:extLst>
          </p:cNvPr>
          <p:cNvSpPr txBox="1"/>
          <p:nvPr/>
        </p:nvSpPr>
        <p:spPr>
          <a:xfrm>
            <a:off x="1434101" y="3144408"/>
            <a:ext cx="6364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DEV EVENT REPLAY</a:t>
            </a:r>
            <a:endParaRPr lang="ko-KR" altLang="en-US" sz="3600" b="1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7AA3B4-BD51-6747-A938-243CC24BE182}"/>
              </a:ext>
            </a:extLst>
          </p:cNvPr>
          <p:cNvSpPr txBox="1"/>
          <p:nvPr/>
        </p:nvSpPr>
        <p:spPr>
          <a:xfrm>
            <a:off x="8385407" y="310659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bg1"/>
                </a:solidFill>
              </a:rPr>
              <a:t>개발자 행사 </a:t>
            </a:r>
            <a:r>
              <a:rPr kumimoji="1" lang="ko-KR" altLang="en-US" b="1" dirty="0" err="1">
                <a:solidFill>
                  <a:schemeClr val="bg1"/>
                </a:solidFill>
              </a:rPr>
              <a:t>다시보기</a:t>
            </a:r>
            <a:endParaRPr kumimoji="1"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71E05CD-251C-1E3A-B49A-96130408BC41}"/>
              </a:ext>
            </a:extLst>
          </p:cNvPr>
          <p:cNvSpPr/>
          <p:nvPr/>
        </p:nvSpPr>
        <p:spPr>
          <a:xfrm>
            <a:off x="1434101" y="3962272"/>
            <a:ext cx="424757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 </a:t>
            </a:r>
            <a:r>
              <a:rPr lang="en-US" altLang="ko-KR" sz="8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with </a:t>
            </a:r>
            <a:r>
              <a:rPr lang="ko-KR" altLang="en-US" sz="8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남송리</a:t>
            </a:r>
            <a:r>
              <a:rPr lang="ko-KR" altLang="en-US" sz="8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8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삼번지</a:t>
            </a:r>
            <a:endParaRPr lang="ko-KR" altLang="en-US" sz="800" dirty="0"/>
          </a:p>
        </p:txBody>
      </p:sp>
      <p:pic>
        <p:nvPicPr>
          <p:cNvPr id="9" name="그림 8" descr="텍스트, 기기이(가) 표시된 사진&#10;&#10;자동 생성된 설명">
            <a:extLst>
              <a:ext uri="{FF2B5EF4-FFF2-40B4-BE49-F238E27FC236}">
                <a16:creationId xmlns:a16="http://schemas.microsoft.com/office/drawing/2014/main" id="{E3E69CFF-424B-3000-90D9-8936CF95C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132" y="-1102211"/>
            <a:ext cx="8483211" cy="19393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ABB463-C6CF-47D8-C6B1-C0133982BDE5}"/>
              </a:ext>
            </a:extLst>
          </p:cNvPr>
          <p:cNvSpPr txBox="1"/>
          <p:nvPr/>
        </p:nvSpPr>
        <p:spPr>
          <a:xfrm>
            <a:off x="3899573" y="3643479"/>
            <a:ext cx="18269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Since 20. 08</a:t>
            </a:r>
            <a:endParaRPr lang="en-US" altLang="ko-KR" sz="8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6A4781-08A1-694C-0C0B-DC4FB7EA0876}"/>
              </a:ext>
            </a:extLst>
          </p:cNvPr>
          <p:cNvSpPr/>
          <p:nvPr/>
        </p:nvSpPr>
        <p:spPr>
          <a:xfrm>
            <a:off x="696716" y="3744704"/>
            <a:ext cx="560674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개발자 행사를 다시 볼 수 있게 모아두었어요</a:t>
            </a:r>
            <a:endParaRPr lang="ko-KR" altLang="en-US" sz="11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4603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7874B94-F541-9E2B-D264-00F36DD64F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3" b="6434"/>
          <a:stretch/>
        </p:blipFill>
        <p:spPr>
          <a:xfrm>
            <a:off x="-873141" y="1782079"/>
            <a:ext cx="14375788" cy="295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925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A66F201-D52D-4753-A333-5FD74D568210}"/>
              </a:ext>
            </a:extLst>
          </p:cNvPr>
          <p:cNvSpPr/>
          <p:nvPr/>
        </p:nvSpPr>
        <p:spPr>
          <a:xfrm>
            <a:off x="747252" y="1174956"/>
            <a:ext cx="10697496" cy="450809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B4B51A-3ADC-451D-8835-83690C0C2248}"/>
              </a:ext>
            </a:extLst>
          </p:cNvPr>
          <p:cNvSpPr txBox="1"/>
          <p:nvPr/>
        </p:nvSpPr>
        <p:spPr>
          <a:xfrm>
            <a:off x="3060793" y="2767280"/>
            <a:ext cx="60704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DEV EVENT</a:t>
            </a:r>
            <a:endParaRPr lang="ko-KR" altLang="en-US" sz="800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CAC6AC-D586-4AA3-B00F-5E71F3EEC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05066"/>
            <a:ext cx="104775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01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9488E9-B81A-F64D-9296-64898AA3B60C}"/>
              </a:ext>
            </a:extLst>
          </p:cNvPr>
          <p:cNvSpPr txBox="1"/>
          <p:nvPr/>
        </p:nvSpPr>
        <p:spPr>
          <a:xfrm>
            <a:off x="4436128" y="2782670"/>
            <a:ext cx="2848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DEV EVENT</a:t>
            </a:r>
            <a:endParaRPr lang="ko-KR" altLang="en-US" sz="3600" b="1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E7DBC3-F19C-6C47-AD61-C109A2C2CD6B}"/>
              </a:ext>
            </a:extLst>
          </p:cNvPr>
          <p:cNvSpPr txBox="1"/>
          <p:nvPr/>
        </p:nvSpPr>
        <p:spPr>
          <a:xfrm>
            <a:off x="4052824" y="3373509"/>
            <a:ext cx="4350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11Street Gothic-Kor Light" panose="020B0600000101010101" pitchFamily="34" charset="-127"/>
              </a:rPr>
              <a:t>매주 개발자 행사를 메일로 보내드립니다</a:t>
            </a:r>
            <a:r>
              <a:rPr lang="en-US" altLang="ko-KR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11Street Gothic-Kor Light" panose="020B0600000101010101" pitchFamily="34" charset="-127"/>
              </a:rPr>
              <a:t>!</a:t>
            </a:r>
            <a:endParaRPr lang="en-US" altLang="ko-KR" b="1" dirty="0">
              <a:solidFill>
                <a:schemeClr val="bg1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  <a:cs typeface="11Street Gothic-Kor Light" panose="020B0600000101010101" pitchFamily="34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E970820-62A3-234B-AA23-E93960A32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33" y="2961272"/>
            <a:ext cx="451266" cy="33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00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자연, 밤하늘, 옥외설치물, 혜성이(가) 표시된 사진&#10;&#10;자동 생성된 설명">
            <a:extLst>
              <a:ext uri="{FF2B5EF4-FFF2-40B4-BE49-F238E27FC236}">
                <a16:creationId xmlns:a16="http://schemas.microsoft.com/office/drawing/2014/main" id="{34CA22B7-99FF-604A-8721-CD0ECB855E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8" y="0"/>
            <a:ext cx="11292762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B28092-E766-1D47-A1F1-23B2820E528C}"/>
              </a:ext>
            </a:extLst>
          </p:cNvPr>
          <p:cNvSpPr/>
          <p:nvPr/>
        </p:nvSpPr>
        <p:spPr>
          <a:xfrm>
            <a:off x="234220" y="2307"/>
            <a:ext cx="11508160" cy="68580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06D1A2-EEDC-5C41-8E6F-36E6F3853D69}"/>
              </a:ext>
            </a:extLst>
          </p:cNvPr>
          <p:cNvSpPr txBox="1"/>
          <p:nvPr/>
        </p:nvSpPr>
        <p:spPr>
          <a:xfrm>
            <a:off x="3356557" y="4531141"/>
            <a:ext cx="5606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3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DEV EVENT</a:t>
            </a:r>
            <a:endParaRPr lang="ko-KR" altLang="en-US" sz="8000" b="1" spc="-3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1CEA87-4A53-8147-A10A-392FDDF5EFD0}"/>
              </a:ext>
            </a:extLst>
          </p:cNvPr>
          <p:cNvSpPr txBox="1"/>
          <p:nvPr/>
        </p:nvSpPr>
        <p:spPr>
          <a:xfrm>
            <a:off x="7306316" y="5506331"/>
            <a:ext cx="1826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Since 20. 08</a:t>
            </a:r>
            <a:endParaRPr lang="en-US" altLang="ko-KR" sz="12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64F72B-6084-B34A-BD1F-8EDDC1A54147}"/>
              </a:ext>
            </a:extLst>
          </p:cNvPr>
          <p:cNvSpPr/>
          <p:nvPr/>
        </p:nvSpPr>
        <p:spPr>
          <a:xfrm>
            <a:off x="3972214" y="6247907"/>
            <a:ext cx="42475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 </a:t>
            </a:r>
            <a:r>
              <a:rPr lang="en-US" altLang="ko-KR" sz="1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with </a:t>
            </a:r>
            <a:r>
              <a:rPr lang="ko-KR" altLang="en-US" sz="12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남송리</a:t>
            </a:r>
            <a:r>
              <a:rPr lang="ko-KR" altLang="en-US" sz="1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삼번지</a:t>
            </a:r>
            <a:endParaRPr lang="ko-KR" altLang="en-US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FC7305-A682-E14D-992A-5B63E3C992A8}"/>
              </a:ext>
            </a:extLst>
          </p:cNvPr>
          <p:cNvSpPr/>
          <p:nvPr/>
        </p:nvSpPr>
        <p:spPr>
          <a:xfrm>
            <a:off x="3441534" y="5791016"/>
            <a:ext cx="56067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개발자 컨퍼런스 및 </a:t>
            </a:r>
            <a:r>
              <a:rPr lang="ko-KR" altLang="en-US" dirty="0" err="1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해커톤</a:t>
            </a:r>
            <a:r>
              <a:rPr lang="ko-KR" altLang="en-US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일정을 아낌없이 알려드립니다</a:t>
            </a:r>
            <a:endParaRPr lang="ko-KR" altLang="en-US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3670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E30F2B8-BB52-49AE-9EEF-EACEE31B6395}"/>
              </a:ext>
            </a:extLst>
          </p:cNvPr>
          <p:cNvSpPr/>
          <p:nvPr/>
        </p:nvSpPr>
        <p:spPr>
          <a:xfrm>
            <a:off x="5719762" y="2236757"/>
            <a:ext cx="796925" cy="638175"/>
          </a:xfrm>
          <a:prstGeom prst="roundRect">
            <a:avLst>
              <a:gd name="adj" fmla="val 572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0C18D6D-0F24-408A-8467-1FA5CB89E864}"/>
              </a:ext>
            </a:extLst>
          </p:cNvPr>
          <p:cNvSpPr/>
          <p:nvPr/>
        </p:nvSpPr>
        <p:spPr>
          <a:xfrm>
            <a:off x="4968651" y="2236757"/>
            <a:ext cx="630461" cy="504886"/>
          </a:xfrm>
          <a:prstGeom prst="roundRect">
            <a:avLst>
              <a:gd name="adj" fmla="val 530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F9B317A-EF82-4B88-84C7-E55E798C9AFA}"/>
              </a:ext>
            </a:extLst>
          </p:cNvPr>
          <p:cNvSpPr/>
          <p:nvPr/>
        </p:nvSpPr>
        <p:spPr>
          <a:xfrm>
            <a:off x="4255821" y="2236757"/>
            <a:ext cx="630461" cy="504886"/>
          </a:xfrm>
          <a:prstGeom prst="roundRect">
            <a:avLst>
              <a:gd name="adj" fmla="val 530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61F75F-901D-4F87-8A24-10F83919F402}"/>
              </a:ext>
            </a:extLst>
          </p:cNvPr>
          <p:cNvSpPr txBox="1"/>
          <p:nvPr/>
        </p:nvSpPr>
        <p:spPr>
          <a:xfrm>
            <a:off x="5681481" y="2223869"/>
            <a:ext cx="91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</a:t>
            </a:r>
            <a:endParaRPr lang="en-US" altLang="ko-KR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친구들</a:t>
            </a:r>
          </a:p>
        </p:txBody>
      </p:sp>
    </p:spTree>
    <p:extLst>
      <p:ext uri="{BB962C8B-B14F-4D97-AF65-F5344CB8AC3E}">
        <p14:creationId xmlns:p14="http://schemas.microsoft.com/office/powerpoint/2010/main" val="3381514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A2290B7B-CA75-E843-A6D7-DD1686677460}"/>
              </a:ext>
            </a:extLst>
          </p:cNvPr>
          <p:cNvSpPr/>
          <p:nvPr/>
        </p:nvSpPr>
        <p:spPr>
          <a:xfrm>
            <a:off x="1958129" y="4077729"/>
            <a:ext cx="2230812" cy="146693"/>
          </a:xfrm>
          <a:prstGeom prst="rect">
            <a:avLst/>
          </a:prstGeom>
          <a:solidFill>
            <a:srgbClr val="3ED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87AF387-2FEA-BE4A-AE75-03D7CD3AB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405" y="5238889"/>
            <a:ext cx="1216682" cy="12166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5F33CE-9466-C540-B942-04CBA7D7E4B6}"/>
              </a:ext>
            </a:extLst>
          </p:cNvPr>
          <p:cNvSpPr txBox="1"/>
          <p:nvPr/>
        </p:nvSpPr>
        <p:spPr>
          <a:xfrm>
            <a:off x="1810269" y="3244678"/>
            <a:ext cx="52886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 err="1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데브</a:t>
            </a:r>
            <a:r>
              <a:rPr kumimoji="1" lang="ko-KR" altLang="en-US" sz="32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이벤트를 </a:t>
            </a:r>
            <a:endParaRPr kumimoji="1" lang="en-US" altLang="ko-KR" sz="32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r>
              <a:rPr kumimoji="1" lang="ko-KR" altLang="en-US" sz="32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안드로이드 앱에서 만나보세요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53854C4-0163-3549-B33C-4A6A72D6A97D}"/>
              </a:ext>
            </a:extLst>
          </p:cNvPr>
          <p:cNvSpPr/>
          <p:nvPr/>
        </p:nvSpPr>
        <p:spPr>
          <a:xfrm>
            <a:off x="1958129" y="6086239"/>
            <a:ext cx="42475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</a:t>
            </a:r>
            <a:endParaRPr lang="ko-KR" altLang="en-US" dirty="0"/>
          </a:p>
        </p:txBody>
      </p:sp>
      <p:pic>
        <p:nvPicPr>
          <p:cNvPr id="25" name="그림 2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75AD4BE-0D51-1940-8ACD-80558E84F1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69" y="4191060"/>
            <a:ext cx="2120900" cy="4572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20CB28-FDCF-3B45-9967-49A6603D0EC6}"/>
              </a:ext>
            </a:extLst>
          </p:cNvPr>
          <p:cNvSpPr/>
          <p:nvPr/>
        </p:nvSpPr>
        <p:spPr>
          <a:xfrm>
            <a:off x="1668162" y="2842054"/>
            <a:ext cx="8584926" cy="3867665"/>
          </a:xfrm>
          <a:prstGeom prst="rect">
            <a:avLst/>
          </a:prstGeom>
          <a:noFill/>
          <a:ln w="889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B8B3C7-51BA-2B4D-BEFF-F6A0AB917C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302" b="41050"/>
          <a:stretch/>
        </p:blipFill>
        <p:spPr bwMode="auto">
          <a:xfrm>
            <a:off x="6950496" y="3244677"/>
            <a:ext cx="3449233" cy="346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768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494E1A-58C6-954F-A0CD-FC7150EB6E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" t="2657" r="5221" b="11730"/>
          <a:stretch/>
        </p:blipFill>
        <p:spPr>
          <a:xfrm>
            <a:off x="779517" y="-1430101"/>
            <a:ext cx="5258294" cy="2174567"/>
          </a:xfrm>
          <a:prstGeom prst="rect">
            <a:avLst/>
          </a:prstGeom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1F3C30BC-2087-9548-BECA-70D027B84F21}"/>
              </a:ext>
            </a:extLst>
          </p:cNvPr>
          <p:cNvSpPr/>
          <p:nvPr/>
        </p:nvSpPr>
        <p:spPr>
          <a:xfrm>
            <a:off x="1156769" y="1171815"/>
            <a:ext cx="4765721" cy="1845705"/>
          </a:xfrm>
          <a:prstGeom prst="roundRect">
            <a:avLst>
              <a:gd name="adj" fmla="val 8232"/>
            </a:avLst>
          </a:prstGeom>
          <a:gradFill>
            <a:gsLst>
              <a:gs pos="0">
                <a:schemeClr val="bg1"/>
              </a:gs>
              <a:gs pos="100000">
                <a:srgbClr val="F7F7F7"/>
              </a:gs>
            </a:gsLst>
            <a:lin ang="4200000" scaled="0"/>
          </a:gradFill>
          <a:ln w="15875">
            <a:solidFill>
              <a:srgbClr val="E2E2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AFF907-261B-164B-AB69-345000A591B0}"/>
              </a:ext>
            </a:extLst>
          </p:cNvPr>
          <p:cNvSpPr txBox="1"/>
          <p:nvPr/>
        </p:nvSpPr>
        <p:spPr>
          <a:xfrm>
            <a:off x="1364373" y="1646491"/>
            <a:ext cx="4350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solidFill>
                  <a:srgbClr val="19191B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11Street Gothic-Kor Light" panose="020B0600000101010101" pitchFamily="34" charset="-127"/>
              </a:rPr>
              <a:t>Dev Event</a:t>
            </a:r>
            <a:r>
              <a:rPr lang="ko-KR" altLang="en-US" sz="2400" b="1" dirty="0">
                <a:solidFill>
                  <a:srgbClr val="19191B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11Street Gothic-Kor Light" panose="020B0600000101010101" pitchFamily="34" charset="-127"/>
              </a:rPr>
              <a:t> </a:t>
            </a:r>
            <a:r>
              <a:rPr lang="en-US" altLang="ko-KR" sz="2400" b="1" dirty="0">
                <a:solidFill>
                  <a:srgbClr val="19191B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11Street Gothic-Kor Light" panose="020B0600000101010101" pitchFamily="34" charset="-127"/>
              </a:rPr>
              <a:t>EMAIL</a:t>
            </a:r>
            <a:endParaRPr lang="en-US" altLang="ko-KR" sz="2400" b="1" dirty="0">
              <a:solidFill>
                <a:srgbClr val="19191B"/>
              </a:solidFill>
              <a:effectLst/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11Street Gothic-Kor Light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00DD82-69CA-8347-9AEF-3B7F344AB7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336" y="1815383"/>
            <a:ext cx="605330" cy="4616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9F9668-3BD9-294C-A117-9EA76F0EDF25}"/>
              </a:ext>
            </a:extLst>
          </p:cNvPr>
          <p:cNvSpPr txBox="1"/>
          <p:nvPr/>
        </p:nvSpPr>
        <p:spPr>
          <a:xfrm>
            <a:off x="1393408" y="2138855"/>
            <a:ext cx="3397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rgbClr val="99999C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매주 한 번 메일로 개발자 행사를 보내드려요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8BCD3AD8-0387-F14E-8D32-C3A768CCB94C}"/>
              </a:ext>
            </a:extLst>
          </p:cNvPr>
          <p:cNvSpPr/>
          <p:nvPr/>
        </p:nvSpPr>
        <p:spPr>
          <a:xfrm>
            <a:off x="6248400" y="1171815"/>
            <a:ext cx="4765721" cy="1845705"/>
          </a:xfrm>
          <a:prstGeom prst="roundRect">
            <a:avLst>
              <a:gd name="adj" fmla="val 8232"/>
            </a:avLst>
          </a:prstGeom>
          <a:gradFill>
            <a:gsLst>
              <a:gs pos="0">
                <a:schemeClr val="bg1"/>
              </a:gs>
              <a:gs pos="100000">
                <a:srgbClr val="F7F7F7"/>
              </a:gs>
            </a:gsLst>
            <a:lin ang="4200000" scaled="0"/>
          </a:gradFill>
          <a:ln w="15875">
            <a:solidFill>
              <a:srgbClr val="E2E2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34D6B9-9DA4-374C-BBA6-AE696E79DA62}"/>
              </a:ext>
            </a:extLst>
          </p:cNvPr>
          <p:cNvSpPr txBox="1"/>
          <p:nvPr/>
        </p:nvSpPr>
        <p:spPr>
          <a:xfrm>
            <a:off x="6456004" y="1646491"/>
            <a:ext cx="4350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solidFill>
                  <a:srgbClr val="19191B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11Street Gothic-Kor Light" panose="020B0600000101010101" pitchFamily="34" charset="-127"/>
              </a:rPr>
              <a:t>Dev Event</a:t>
            </a:r>
            <a:r>
              <a:rPr lang="ko-KR" altLang="en-US" sz="2400" b="1" dirty="0">
                <a:solidFill>
                  <a:srgbClr val="19191B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11Street Gothic-Kor Light" panose="020B0600000101010101" pitchFamily="34" charset="-127"/>
              </a:rPr>
              <a:t> </a:t>
            </a:r>
            <a:r>
              <a:rPr lang="en-US" altLang="ko-KR" sz="2400" b="1" dirty="0">
                <a:solidFill>
                  <a:srgbClr val="19191B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11Street Gothic-Kor Light" panose="020B0600000101010101" pitchFamily="34" charset="-127"/>
              </a:rPr>
              <a:t>Android</a:t>
            </a:r>
            <a:endParaRPr lang="en-US" altLang="ko-KR" sz="2400" b="1" dirty="0">
              <a:solidFill>
                <a:srgbClr val="19191B"/>
              </a:solidFill>
              <a:effectLst/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11Street Gothic-Kor Light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535310-2A7A-2244-9DD1-389381DD384E}"/>
              </a:ext>
            </a:extLst>
          </p:cNvPr>
          <p:cNvSpPr txBox="1"/>
          <p:nvPr/>
        </p:nvSpPr>
        <p:spPr>
          <a:xfrm>
            <a:off x="6485039" y="2138855"/>
            <a:ext cx="2286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rgbClr val="99999C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안드로이드 앱 에서도 만나요</a:t>
            </a:r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22EACB33-E468-AA46-A724-2C56B65969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01364" y="1642198"/>
            <a:ext cx="605152" cy="717004"/>
          </a:xfrm>
          <a:prstGeom prst="rect">
            <a:avLst/>
          </a:prstGeom>
        </p:spPr>
      </p:pic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A48E7FBA-8E74-7A4E-9261-7F3AE0960580}"/>
              </a:ext>
            </a:extLst>
          </p:cNvPr>
          <p:cNvSpPr/>
          <p:nvPr/>
        </p:nvSpPr>
        <p:spPr>
          <a:xfrm>
            <a:off x="1156769" y="3186412"/>
            <a:ext cx="4765721" cy="1845705"/>
          </a:xfrm>
          <a:prstGeom prst="roundRect">
            <a:avLst>
              <a:gd name="adj" fmla="val 8232"/>
            </a:avLst>
          </a:prstGeom>
          <a:gradFill>
            <a:gsLst>
              <a:gs pos="0">
                <a:schemeClr val="bg1"/>
              </a:gs>
              <a:gs pos="100000">
                <a:srgbClr val="F7F7F7"/>
              </a:gs>
            </a:gsLst>
            <a:lin ang="4200000" scaled="0"/>
          </a:gradFill>
          <a:ln w="15875">
            <a:solidFill>
              <a:srgbClr val="E2E2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654EF5-2EAE-E741-BAD5-26E7E62970C4}"/>
              </a:ext>
            </a:extLst>
          </p:cNvPr>
          <p:cNvSpPr txBox="1"/>
          <p:nvPr/>
        </p:nvSpPr>
        <p:spPr>
          <a:xfrm>
            <a:off x="1364373" y="3661088"/>
            <a:ext cx="4350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solidFill>
                  <a:srgbClr val="19191B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11Street Gothic-Kor Light" panose="020B0600000101010101" pitchFamily="34" charset="-127"/>
              </a:rPr>
              <a:t>Dev Event</a:t>
            </a:r>
            <a:r>
              <a:rPr lang="ko-KR" altLang="en-US" sz="2400" b="1" dirty="0">
                <a:solidFill>
                  <a:srgbClr val="19191B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11Street Gothic-Kor Light" panose="020B0600000101010101" pitchFamily="34" charset="-127"/>
              </a:rPr>
              <a:t> </a:t>
            </a:r>
            <a:r>
              <a:rPr lang="en-US" altLang="ko-KR" sz="2400" b="1" dirty="0">
                <a:solidFill>
                  <a:srgbClr val="19191B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11Street Gothic-Kor Light" panose="020B0600000101010101" pitchFamily="34" charset="-127"/>
              </a:rPr>
              <a:t>Contributors</a:t>
            </a:r>
            <a:endParaRPr lang="en-US" altLang="ko-KR" sz="2400" b="1" dirty="0">
              <a:solidFill>
                <a:srgbClr val="19191B"/>
              </a:solidFill>
              <a:effectLst/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11Street Gothic-Kor Light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886BAB-359B-0748-8324-BBE47216772D}"/>
              </a:ext>
            </a:extLst>
          </p:cNvPr>
          <p:cNvSpPr txBox="1"/>
          <p:nvPr/>
        </p:nvSpPr>
        <p:spPr>
          <a:xfrm>
            <a:off x="1393408" y="4153452"/>
            <a:ext cx="2460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rgbClr val="99999C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기여해주신 분들을 기억합니다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8D433BC-32A6-F740-8E3A-A328431969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336" y="3800624"/>
            <a:ext cx="617280" cy="617280"/>
          </a:xfrm>
          <a:prstGeom prst="rect">
            <a:avLst/>
          </a:prstGeom>
        </p:spPr>
      </p:pic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8CA5AD5A-9B00-404A-827F-89D5AF328886}"/>
              </a:ext>
            </a:extLst>
          </p:cNvPr>
          <p:cNvSpPr/>
          <p:nvPr/>
        </p:nvSpPr>
        <p:spPr>
          <a:xfrm>
            <a:off x="6248400" y="3186412"/>
            <a:ext cx="4765721" cy="1845705"/>
          </a:xfrm>
          <a:prstGeom prst="roundRect">
            <a:avLst>
              <a:gd name="adj" fmla="val 8232"/>
            </a:avLst>
          </a:prstGeom>
          <a:gradFill>
            <a:gsLst>
              <a:gs pos="0">
                <a:schemeClr val="bg1"/>
              </a:gs>
              <a:gs pos="100000">
                <a:srgbClr val="F7F7F7"/>
              </a:gs>
            </a:gsLst>
            <a:lin ang="4200000" scaled="0"/>
          </a:gradFill>
          <a:ln w="15875">
            <a:solidFill>
              <a:srgbClr val="E2E2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BCCD98-C7DD-EA42-91DA-7690636EA348}"/>
              </a:ext>
            </a:extLst>
          </p:cNvPr>
          <p:cNvSpPr txBox="1"/>
          <p:nvPr/>
        </p:nvSpPr>
        <p:spPr>
          <a:xfrm>
            <a:off x="6456004" y="3866097"/>
            <a:ext cx="4350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solidFill>
                  <a:srgbClr val="19191B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11Street Gothic-Kor Light" panose="020B0600000101010101" pitchFamily="34" charset="-127"/>
              </a:rPr>
              <a:t>What NEXT?</a:t>
            </a:r>
            <a:endParaRPr lang="en-US" altLang="ko-KR" sz="2400" b="1" dirty="0">
              <a:solidFill>
                <a:srgbClr val="19191B"/>
              </a:solidFill>
              <a:effectLst/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11Street Gothic-Kor Light" panose="020B0600000101010101" pitchFamily="34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7D802D1D-2187-1F4A-A117-55F48F91D8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107" y="3849471"/>
            <a:ext cx="461666" cy="461666"/>
          </a:xfrm>
          <a:prstGeom prst="rect">
            <a:avLst/>
          </a:prstGeom>
        </p:spPr>
      </p:pic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76FE19A4-A805-9E07-C018-52F8B9FFBDD9}"/>
              </a:ext>
            </a:extLst>
          </p:cNvPr>
          <p:cNvSpPr/>
          <p:nvPr/>
        </p:nvSpPr>
        <p:spPr>
          <a:xfrm>
            <a:off x="1156769" y="5289978"/>
            <a:ext cx="4765721" cy="1845705"/>
          </a:xfrm>
          <a:prstGeom prst="roundRect">
            <a:avLst>
              <a:gd name="adj" fmla="val 8232"/>
            </a:avLst>
          </a:prstGeom>
          <a:gradFill>
            <a:gsLst>
              <a:gs pos="0">
                <a:schemeClr val="bg1"/>
              </a:gs>
              <a:gs pos="100000">
                <a:srgbClr val="F7F7F7"/>
              </a:gs>
            </a:gsLst>
            <a:lin ang="4200000" scaled="0"/>
          </a:gradFill>
          <a:ln w="15875">
            <a:solidFill>
              <a:srgbClr val="E2E2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3361CB-F7F3-0CBE-404D-B186258A99C9}"/>
              </a:ext>
            </a:extLst>
          </p:cNvPr>
          <p:cNvSpPr txBox="1"/>
          <p:nvPr/>
        </p:nvSpPr>
        <p:spPr>
          <a:xfrm>
            <a:off x="1364373" y="5764654"/>
            <a:ext cx="4350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solidFill>
                  <a:srgbClr val="19191B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11Street Gothic-Kor Light" panose="020B0600000101010101" pitchFamily="34" charset="-127"/>
              </a:rPr>
              <a:t>Dev Event</a:t>
            </a:r>
            <a:r>
              <a:rPr lang="ko-KR" altLang="en-US" sz="2400" b="1" dirty="0">
                <a:solidFill>
                  <a:srgbClr val="19191B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11Street Gothic-Kor Light" panose="020B0600000101010101" pitchFamily="34" charset="-127"/>
              </a:rPr>
              <a:t> </a:t>
            </a:r>
            <a:r>
              <a:rPr lang="en-US" altLang="ko-KR" sz="2400" b="1" dirty="0">
                <a:solidFill>
                  <a:srgbClr val="19191B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11Street Gothic-Kor Light" panose="020B0600000101010101" pitchFamily="34" charset="-127"/>
              </a:rPr>
              <a:t>Web</a:t>
            </a:r>
            <a:endParaRPr lang="en-US" altLang="ko-KR" sz="2400" b="1" dirty="0">
              <a:solidFill>
                <a:srgbClr val="19191B"/>
              </a:solidFill>
              <a:effectLst/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11Street Gothic-Kor Light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F4CB14-B0F3-2AD4-5C2F-A9A35E70B694}"/>
              </a:ext>
            </a:extLst>
          </p:cNvPr>
          <p:cNvSpPr txBox="1"/>
          <p:nvPr/>
        </p:nvSpPr>
        <p:spPr>
          <a:xfrm>
            <a:off x="1393408" y="6257018"/>
            <a:ext cx="2286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rgbClr val="99999C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개발자</a:t>
            </a:r>
            <a:r>
              <a:rPr kumimoji="1" lang="en-US" altLang="ko-KR" sz="1400" dirty="0">
                <a:solidFill>
                  <a:srgbClr val="99999C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ko-KR" altLang="en-US" sz="1400" dirty="0">
                <a:solidFill>
                  <a:srgbClr val="99999C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행사를</a:t>
            </a:r>
            <a:r>
              <a:rPr kumimoji="1" lang="en-US" altLang="ko-KR" sz="1400" dirty="0">
                <a:solidFill>
                  <a:srgbClr val="99999C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ko-KR" altLang="en-US" sz="1400" dirty="0">
                <a:solidFill>
                  <a:srgbClr val="99999C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웹으로</a:t>
            </a:r>
            <a:r>
              <a:rPr kumimoji="1" lang="en-US" altLang="ko-KR" sz="1400" dirty="0">
                <a:solidFill>
                  <a:srgbClr val="99999C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ko-KR" altLang="en-US" sz="1400" dirty="0">
                <a:solidFill>
                  <a:srgbClr val="99999C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만나요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356CD85-1FC8-935A-80C8-2993C4B873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3336" y="5925573"/>
            <a:ext cx="601492" cy="60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45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6D7BDDC-9063-BA40-8F67-848B5F1128AC}"/>
              </a:ext>
            </a:extLst>
          </p:cNvPr>
          <p:cNvSpPr/>
          <p:nvPr/>
        </p:nvSpPr>
        <p:spPr>
          <a:xfrm>
            <a:off x="-914400" y="-1271752"/>
            <a:ext cx="13999779" cy="975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80E1693-EBC3-A24D-80C8-A20D615E7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486" y="-729665"/>
            <a:ext cx="4744272" cy="7934505"/>
          </a:xfr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4A8F398-7A09-F348-84AE-202C74930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991" y="-729665"/>
            <a:ext cx="5954768" cy="631657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5F5F7A-9E13-CD4B-8E1D-50E2B763293D}"/>
              </a:ext>
            </a:extLst>
          </p:cNvPr>
          <p:cNvSpPr txBox="1"/>
          <p:nvPr/>
        </p:nvSpPr>
        <p:spPr>
          <a:xfrm>
            <a:off x="3048000" y="7474012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OLD</a:t>
            </a:r>
            <a:endParaRPr kumimoji="1" lang="ko-KR" altLang="en-US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BD2206-EEE2-3D40-9D38-D264E054441C}"/>
              </a:ext>
            </a:extLst>
          </p:cNvPr>
          <p:cNvSpPr txBox="1"/>
          <p:nvPr/>
        </p:nvSpPr>
        <p:spPr>
          <a:xfrm>
            <a:off x="8877360" y="7474012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NEW</a:t>
            </a:r>
            <a:endParaRPr kumimoji="1" lang="ko-KR" altLang="en-US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4738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E3B4892-1A6A-A74A-8C8C-22BC114F3499}"/>
              </a:ext>
            </a:extLst>
          </p:cNvPr>
          <p:cNvSpPr/>
          <p:nvPr/>
        </p:nvSpPr>
        <p:spPr>
          <a:xfrm>
            <a:off x="3945886" y="914399"/>
            <a:ext cx="4705914" cy="4698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CC903C-70EB-0244-9FEC-B9099FB6E144}"/>
              </a:ext>
            </a:extLst>
          </p:cNvPr>
          <p:cNvSpPr txBox="1"/>
          <p:nvPr/>
        </p:nvSpPr>
        <p:spPr>
          <a:xfrm>
            <a:off x="510701" y="2329934"/>
            <a:ext cx="6099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spc="-3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DEV EVENT</a:t>
            </a:r>
            <a:endParaRPr lang="ko-KR" altLang="en-US" sz="3600" b="1" spc="-3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293E74-57BD-F347-9A6E-17C1600F1C6D}"/>
              </a:ext>
            </a:extLst>
          </p:cNvPr>
          <p:cNvSpPr txBox="1"/>
          <p:nvPr/>
        </p:nvSpPr>
        <p:spPr>
          <a:xfrm>
            <a:off x="4092102" y="1945532"/>
            <a:ext cx="4177747" cy="31547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21300000" lon="300000" rev="0"/>
              </a:camera>
              <a:lightRig rig="threePt" dir="t"/>
            </a:scene3d>
            <a:sp3d extrusionH="19050000"/>
          </a:bodyPr>
          <a:lstStyle/>
          <a:p>
            <a:r>
              <a:rPr kumimoji="1" lang="ko-KR" altLang="en-US" sz="19900" b="1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용친</a:t>
            </a:r>
            <a:endParaRPr kumimoji="1" lang="ko-KR" altLang="en-US" sz="19900" b="1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74F731-9357-2B49-93F5-BF7E4B51111B}"/>
              </a:ext>
            </a:extLst>
          </p:cNvPr>
          <p:cNvSpPr txBox="1"/>
          <p:nvPr/>
        </p:nvSpPr>
        <p:spPr>
          <a:xfrm>
            <a:off x="4152796" y="2039219"/>
            <a:ext cx="4097597" cy="3093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9500" b="1" dirty="0" err="1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용친</a:t>
            </a:r>
            <a:endParaRPr kumimoji="1" lang="ko-KR" altLang="en-US" sz="19500" b="1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5418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2469</TotalTime>
  <Words>117</Words>
  <Application>Microsoft Macintosh PowerPoint</Application>
  <PresentationFormat>와이드스크린</PresentationFormat>
  <Paragraphs>39</Paragraphs>
  <Slides>14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5" baseType="lpstr">
      <vt:lpstr>NanumGothic</vt:lpstr>
      <vt:lpstr>나눔스퀘어_ac ExtraBold</vt:lpstr>
      <vt:lpstr>맑은 고딕</vt:lpstr>
      <vt:lpstr>여기어때 잘난체 OTF</vt:lpstr>
      <vt:lpstr>BM JUA OTF</vt:lpstr>
      <vt:lpstr>NANUMGOTHIC EXTRABOLD</vt:lpstr>
      <vt:lpstr>NanumSquareOTF_ac ExtraBold</vt:lpstr>
      <vt:lpstr>Noto Sans KR</vt:lpstr>
      <vt:lpstr>Noto Sans KR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고언약</dc:creator>
  <cp:lastModifiedBy>고언약(Eonyak Ko)/회원플랫폼개발팀/11ST</cp:lastModifiedBy>
  <cp:revision>56</cp:revision>
  <dcterms:created xsi:type="dcterms:W3CDTF">2020-08-29T11:33:38Z</dcterms:created>
  <dcterms:modified xsi:type="dcterms:W3CDTF">2022-08-15T10:58:41Z</dcterms:modified>
</cp:coreProperties>
</file>